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E94"/>
    <a:srgbClr val="FF6699"/>
    <a:srgbClr val="ED755D"/>
    <a:srgbClr val="C367E3"/>
    <a:srgbClr val="5CDD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2A9080-4744-4DF3-A3F5-5944EC6093A2}" v="33" dt="2024-12-02T18:51:48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llanmörkt format 3 - Dekorfärg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Andersson" userId="338f6dbc-0b2c-4ea6-bbea-0b854ae1373a" providerId="ADAL" clId="{0E2A9080-4744-4DF3-A3F5-5944EC6093A2}"/>
    <pc:docChg chg="undo custSel modSld">
      <pc:chgData name="Anna Andersson" userId="338f6dbc-0b2c-4ea6-bbea-0b854ae1373a" providerId="ADAL" clId="{0E2A9080-4744-4DF3-A3F5-5944EC6093A2}" dt="2024-12-02T18:51:46.420" v="3888" actId="21"/>
      <pc:docMkLst>
        <pc:docMk/>
      </pc:docMkLst>
      <pc:sldChg chg="modSp mod">
        <pc:chgData name="Anna Andersson" userId="338f6dbc-0b2c-4ea6-bbea-0b854ae1373a" providerId="ADAL" clId="{0E2A9080-4744-4DF3-A3F5-5944EC6093A2}" dt="2024-12-02T18:51:46.420" v="3888" actId="21"/>
        <pc:sldMkLst>
          <pc:docMk/>
          <pc:sldMk cId="2164753590" sldId="256"/>
        </pc:sldMkLst>
        <pc:graphicFrameChg chg="mod modGraphic">
          <ac:chgData name="Anna Andersson" userId="338f6dbc-0b2c-4ea6-bbea-0b854ae1373a" providerId="ADAL" clId="{0E2A9080-4744-4DF3-A3F5-5944EC6093A2}" dt="2024-12-02T18:51:46.420" v="3888" actId="21"/>
          <ac:graphicFrameMkLst>
            <pc:docMk/>
            <pc:sldMk cId="2164753590" sldId="256"/>
            <ac:graphicFrameMk id="4" creationId="{F864A2AE-1CCA-881F-9DC1-FF6573D015EB}"/>
          </ac:graphicFrameMkLst>
        </pc:graphicFrameChg>
      </pc:sldChg>
      <pc:sldChg chg="addSp delSp modSp mod">
        <pc:chgData name="Anna Andersson" userId="338f6dbc-0b2c-4ea6-bbea-0b854ae1373a" providerId="ADAL" clId="{0E2A9080-4744-4DF3-A3F5-5944EC6093A2}" dt="2024-11-27T07:39:52.351" v="3887" actId="14100"/>
        <pc:sldMkLst>
          <pc:docMk/>
          <pc:sldMk cId="1606608644" sldId="257"/>
        </pc:sldMkLst>
        <pc:graphicFrameChg chg="add del modGraphic">
          <ac:chgData name="Anna Andersson" userId="338f6dbc-0b2c-4ea6-bbea-0b854ae1373a" providerId="ADAL" clId="{0E2A9080-4744-4DF3-A3F5-5944EC6093A2}" dt="2024-11-25T20:40:33.703" v="1475" actId="478"/>
          <ac:graphicFrameMkLst>
            <pc:docMk/>
            <pc:sldMk cId="1606608644" sldId="257"/>
            <ac:graphicFrameMk id="3" creationId="{4EF01E66-4548-4772-E5E3-A6F7CF300E26}"/>
          </ac:graphicFrameMkLst>
        </pc:graphicFrameChg>
        <pc:graphicFrameChg chg="mod modGraphic">
          <ac:chgData name="Anna Andersson" userId="338f6dbc-0b2c-4ea6-bbea-0b854ae1373a" providerId="ADAL" clId="{0E2A9080-4744-4DF3-A3F5-5944EC6093A2}" dt="2024-11-27T07:39:52.351" v="3887" actId="14100"/>
          <ac:graphicFrameMkLst>
            <pc:docMk/>
            <pc:sldMk cId="1606608644" sldId="257"/>
            <ac:graphicFrameMk id="4" creationId="{F864A2AE-1CCA-881F-9DC1-FF6573D015E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6A6D72-E5D2-1CFE-3FA1-1459976E2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8823E9-A49A-8F38-8792-4569E6F5A8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CD9841A-5078-5AAB-3D0A-01519DE08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8A89C7-306C-4361-AAB3-7066375A6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DF136E-287D-060B-8734-D51A09E95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440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C5952F-5174-FA1C-7661-CE0373C13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662E9F3-A34F-FECD-3D34-46A239E6F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766D22-36CC-43F0-2DB0-B5932115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DD7CFD3-69E4-5E6E-847D-E16C9C0FF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6EB8F8-51D3-ABFA-7DC7-01F4BAA6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86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3A92BF2A-E995-C462-E9E6-3819F0D21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BB2C616-B2D6-6AA0-65B1-82441B59C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D7D7D6B-5B4C-9588-A9BB-A017D747B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0F2179-78B7-99EC-E9D5-F89127903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D1B5A0-1A6C-DDA9-A1A9-D8AF0A833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4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877C53-9D05-DFDF-354C-2522FE81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3EAE0B-DCBC-5CC9-00F3-A468596E6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0582439-368D-8E1E-2CFC-40B0774F1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F9F705-934D-80F4-B701-C589EF93C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680596-B7A3-A708-713B-06BFADDA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136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D63699-BA37-F8E2-D57A-862610392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87DC19-32C5-30EB-7C2F-2788AF313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992571-F1BA-B2B4-2D21-55D68A57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70B0A0-09F8-BD20-04B0-625671C13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02765C5-5083-8161-9BE1-A5FAA118A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0636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15BE02-85B5-8901-9FA1-47F445E0C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8CDB97-22FB-E4A9-0E9A-54710912E3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84E250C-B191-50B1-07DE-99762E8B2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8A84B4-427C-A438-3C8F-53AA25B26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5C6E5CF-4E03-7BBA-DF99-70895EDA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D79D421-A2D0-EA44-C1D6-544C425F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280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BEDA9-3815-2972-28F8-799F94FF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CF18289-5848-5702-611E-E67321AF0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FB50825-692E-3940-1670-C99EE9875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0A52190-3593-42F5-F606-CDE2EEFED3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B8D18FF-32E6-C809-AECD-E79CDACF5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1A3E2C8-EC4D-8596-059B-39321227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920B206-D9F4-189C-F2D7-BD739EE2A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45B165A-33D8-4BA6-FCE7-779547B27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5625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7062A3-626D-689B-AD07-B7993057D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F0ACCD1-6EB8-F001-0085-EDC621A82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EFF00A9-B9D0-AB36-E166-5317434FE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8AC08AA-70AD-FDFD-0E6E-3F852CAF8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3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944F94D-C8DC-7023-AEC5-A1A2BD1C6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535421D-8854-4D77-4300-BD33E1108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8D40CB-C8BD-5C11-AB3B-41D56A1F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8148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DF7E2F-362D-F3A0-8DE4-039F5DB13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65E17C3-9120-5D35-2C6D-B1BB36180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29E7DF2-F54B-9FF4-9ACC-119703C5A8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63A5EC-7D16-429A-3FB0-9028040FF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07B3F70-233D-AFE0-C763-FBD670C02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01AB64-2C52-5F5E-A1A5-AE00436EE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688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24ADA1-B0E5-7608-7053-AAF8E3D04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423FB73-DD62-8E0E-9A31-790E4A3E08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C426567-A390-155A-C2D7-8F84E5E64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E3852B6-11EE-A98F-367E-E8D4C0F87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A22358-4EFD-3794-19CF-9ADE8FDC7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504433E-398F-6DD7-4298-D67529C75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6520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5BFA605-AA61-A4AA-F41B-36243C758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B2F745-BC16-DB7A-96B6-AE66C17FE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12EC0E-583B-937A-7BE7-A365B762EF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34265-1F12-4F74-9DF2-3B1D28C2AD90}" type="datetimeFigureOut">
              <a:rPr lang="sv-SE" smtClean="0"/>
              <a:t>2024-12-02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6F15DB9-DEE0-38D2-FAFE-D964529CB5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7524D8-5B1E-8E3E-DDCE-BEEFE7E7C6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CBC60-ACB4-48F0-97EA-D514CA2A3D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3630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F864A2AE-1CCA-881F-9DC1-FF6573D01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1841013"/>
              </p:ext>
            </p:extLst>
          </p:nvPr>
        </p:nvGraphicFramePr>
        <p:xfrm>
          <a:off x="-3" y="1"/>
          <a:ext cx="12192003" cy="713750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1905894">
                  <a:extLst>
                    <a:ext uri="{9D8B030D-6E8A-4147-A177-3AD203B41FA5}">
                      <a16:colId xmlns:a16="http://schemas.microsoft.com/office/drawing/2014/main" val="3335436150"/>
                    </a:ext>
                  </a:extLst>
                </a:gridCol>
                <a:gridCol w="1991550">
                  <a:extLst>
                    <a:ext uri="{9D8B030D-6E8A-4147-A177-3AD203B41FA5}">
                      <a16:colId xmlns:a16="http://schemas.microsoft.com/office/drawing/2014/main" val="511430542"/>
                    </a:ext>
                  </a:extLst>
                </a:gridCol>
                <a:gridCol w="2055794">
                  <a:extLst>
                    <a:ext uri="{9D8B030D-6E8A-4147-A177-3AD203B41FA5}">
                      <a16:colId xmlns:a16="http://schemas.microsoft.com/office/drawing/2014/main" val="4254287890"/>
                    </a:ext>
                  </a:extLst>
                </a:gridCol>
                <a:gridCol w="1905894">
                  <a:extLst>
                    <a:ext uri="{9D8B030D-6E8A-4147-A177-3AD203B41FA5}">
                      <a16:colId xmlns:a16="http://schemas.microsoft.com/office/drawing/2014/main" val="3193975699"/>
                    </a:ext>
                  </a:extLst>
                </a:gridCol>
                <a:gridCol w="2098623">
                  <a:extLst>
                    <a:ext uri="{9D8B030D-6E8A-4147-A177-3AD203B41FA5}">
                      <a16:colId xmlns:a16="http://schemas.microsoft.com/office/drawing/2014/main" val="1146729732"/>
                    </a:ext>
                  </a:extLst>
                </a:gridCol>
                <a:gridCol w="2234248">
                  <a:extLst>
                    <a:ext uri="{9D8B030D-6E8A-4147-A177-3AD203B41FA5}">
                      <a16:colId xmlns:a16="http://schemas.microsoft.com/office/drawing/2014/main" val="4040114395"/>
                    </a:ext>
                  </a:extLst>
                </a:gridCol>
              </a:tblGrid>
              <a:tr h="395578">
                <a:tc gridSpan="6">
                  <a:txBody>
                    <a:bodyPr/>
                    <a:lstStyle/>
                    <a:p>
                      <a:pPr algn="ctr"/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Året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DD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6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5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040043"/>
                  </a:ext>
                </a:extLst>
              </a:tr>
              <a:tr h="395578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Januari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Februari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Mars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DD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Maj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67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Juni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5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225172"/>
                  </a:ext>
                </a:extLst>
              </a:tr>
              <a:tr h="1159435">
                <a:tc>
                  <a:txBody>
                    <a:bodyPr/>
                    <a:lstStyle/>
                    <a:p>
                      <a:r>
                        <a:rPr lang="sv-SE" sz="1400" dirty="0" err="1"/>
                        <a:t>Falbyggdensvintercup</a:t>
                      </a:r>
                      <a:r>
                        <a:rPr lang="sv-SE" sz="1400" dirty="0"/>
                        <a:t>, Falköping:</a:t>
                      </a:r>
                    </a:p>
                    <a:p>
                      <a:r>
                        <a:rPr lang="sv-SE" sz="1400" dirty="0"/>
                        <a:t>29/12, 5/1, 12/1, 19/1, 26/1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Skaraborg by </a:t>
                      </a:r>
                      <a:r>
                        <a:rPr lang="sv-SE" sz="1400" dirty="0" err="1"/>
                        <a:t>night</a:t>
                      </a:r>
                      <a:r>
                        <a:rPr lang="sv-SE" sz="1400" dirty="0"/>
                        <a:t>:</a:t>
                      </a:r>
                    </a:p>
                    <a:p>
                      <a:r>
                        <a:rPr lang="sv-SE" sz="1400" dirty="0"/>
                        <a:t>6/2 – Istrum </a:t>
                      </a:r>
                    </a:p>
                    <a:p>
                      <a:r>
                        <a:rPr lang="sv-SE" sz="1400" dirty="0"/>
                        <a:t>20/2 – Tibro</a:t>
                      </a:r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1-2/3 – Sverigepremiären, Skåne</a:t>
                      </a:r>
                    </a:p>
                    <a:p>
                      <a:endParaRPr lang="sv-SE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Skaraborg by </a:t>
                      </a:r>
                      <a:r>
                        <a:rPr lang="sv-SE" sz="1400" dirty="0" err="1"/>
                        <a:t>night</a:t>
                      </a:r>
                      <a:r>
                        <a:rPr lang="sv-SE" sz="1400" dirty="0"/>
                        <a:t>: 4/3 - Tidaholm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3/4 – POL, Töreboda </a:t>
                      </a:r>
                    </a:p>
                    <a:p>
                      <a:r>
                        <a:rPr lang="sv-SE" sz="1400" dirty="0"/>
                        <a:t>4/4 – </a:t>
                      </a:r>
                      <a:r>
                        <a:rPr lang="sv-SE" sz="1400" dirty="0" err="1"/>
                        <a:t>Axvallanatta</a:t>
                      </a:r>
                      <a:r>
                        <a:rPr lang="sv-SE" sz="1400" dirty="0"/>
                        <a:t>, Istrum </a:t>
                      </a:r>
                    </a:p>
                    <a:p>
                      <a:r>
                        <a:rPr lang="sv-SE" sz="1400" dirty="0"/>
                        <a:t>5-6/4 – Tibrodubbeln</a:t>
                      </a:r>
                    </a:p>
                    <a:p>
                      <a:r>
                        <a:rPr lang="sv-SE" sz="1400" dirty="0"/>
                        <a:t>10/4- POL, Ardala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1/5 – </a:t>
                      </a:r>
                      <a:r>
                        <a:rPr lang="sv-SE" sz="1400" dirty="0" err="1"/>
                        <a:t>Orintos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vårtävling</a:t>
                      </a:r>
                      <a:r>
                        <a:rPr lang="sv-SE" sz="1400" dirty="0"/>
                        <a:t> </a:t>
                      </a:r>
                    </a:p>
                    <a:p>
                      <a:r>
                        <a:rPr lang="sv-SE" sz="1400" dirty="0"/>
                        <a:t>2-4/5 – </a:t>
                      </a:r>
                      <a:r>
                        <a:rPr lang="sv-SE" sz="1400" dirty="0" err="1"/>
                        <a:t>TioMila</a:t>
                      </a:r>
                      <a:r>
                        <a:rPr lang="sv-SE" sz="1400" dirty="0"/>
                        <a:t>, Finspång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6/5 – 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Herrmatch,  Gandvik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8/5- POL,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Holmestaf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1/6 – </a:t>
                      </a:r>
                      <a:r>
                        <a:rPr lang="sv-SE" sz="1400" dirty="0" err="1"/>
                        <a:t>PreO</a:t>
                      </a:r>
                      <a:r>
                        <a:rPr lang="sv-SE" sz="1400" dirty="0"/>
                        <a:t> – Vänersborg/Vargön</a:t>
                      </a:r>
                    </a:p>
                    <a:p>
                      <a:r>
                        <a:rPr lang="sv-SE" sz="1400" dirty="0"/>
                        <a:t>5/6- POL, </a:t>
                      </a:r>
                      <a:r>
                        <a:rPr lang="sv-SE" sz="1400" dirty="0" err="1"/>
                        <a:t>Simsjön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13948"/>
                  </a:ext>
                </a:extLst>
              </a:tr>
              <a:tr h="950196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7-9/3 – Hallandspremiären</a:t>
                      </a:r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12/4 – </a:t>
                      </a:r>
                      <a:r>
                        <a:rPr lang="sv-SE" sz="1400" dirty="0" err="1"/>
                        <a:t>Läckomedeln</a:t>
                      </a:r>
                      <a:r>
                        <a:rPr lang="sv-SE" sz="1400" dirty="0"/>
                        <a:t>, Lidköping </a:t>
                      </a:r>
                    </a:p>
                    <a:p>
                      <a:r>
                        <a:rPr lang="sv-SE" sz="1400" dirty="0"/>
                        <a:t>13/4 – </a:t>
                      </a:r>
                      <a:r>
                        <a:rPr lang="sv-SE" sz="1400" dirty="0" err="1"/>
                        <a:t>Gudhems</a:t>
                      </a:r>
                      <a:r>
                        <a:rPr lang="sv-SE" sz="1400" dirty="0"/>
                        <a:t> </a:t>
                      </a:r>
                      <a:r>
                        <a:rPr lang="sv-SE" sz="1400" dirty="0" err="1"/>
                        <a:t>vårtävling</a:t>
                      </a:r>
                      <a:r>
                        <a:rPr lang="sv-SE" sz="1400" dirty="0"/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10-11/5 – Gällstadsdubbeln 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13/5 – Dammatch, Främmestad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7/6 Kinnekullesprinten</a:t>
                      </a:r>
                    </a:p>
                    <a:p>
                      <a:r>
                        <a:rPr lang="sv-SE" sz="1400" dirty="0"/>
                        <a:t>8/6 Sommarlandssprinten</a:t>
                      </a:r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657274"/>
                  </a:ext>
                </a:extLst>
              </a:tr>
              <a:tr h="1978606">
                <a:tc>
                  <a:txBody>
                    <a:bodyPr/>
                    <a:lstStyle/>
                    <a:p>
                      <a:r>
                        <a:rPr lang="sv-SE" sz="1400" dirty="0"/>
                        <a:t>Skaraborg by </a:t>
                      </a:r>
                      <a:r>
                        <a:rPr lang="sv-SE" sz="1400" dirty="0" err="1"/>
                        <a:t>night</a:t>
                      </a:r>
                      <a:r>
                        <a:rPr lang="sv-SE" sz="1400" dirty="0"/>
                        <a:t>:</a:t>
                      </a:r>
                    </a:p>
                    <a:p>
                      <a:r>
                        <a:rPr lang="sv-SE" sz="1400" dirty="0"/>
                        <a:t>12/12 – IF Hagen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9/1 – </a:t>
                      </a:r>
                      <a:r>
                        <a:rPr lang="sv-SE" sz="1400" dirty="0" err="1"/>
                        <a:t>Klyftamo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23/1 - Lidköping </a:t>
                      </a:r>
                      <a:br>
                        <a:rPr lang="sv-SE" sz="1400" dirty="0"/>
                      </a:b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  <a:p>
                      <a:r>
                        <a:rPr lang="sv-SE" sz="1400" dirty="0"/>
                        <a:t>IK Gandvik:</a:t>
                      </a:r>
                    </a:p>
                    <a:p>
                      <a:r>
                        <a:rPr lang="sv-SE" sz="1400" dirty="0" err="1"/>
                        <a:t>Utbildnigshelg</a:t>
                      </a:r>
                      <a:r>
                        <a:rPr lang="sv-SE" sz="1400" dirty="0"/>
                        <a:t> i Vara </a:t>
                      </a:r>
                    </a:p>
                    <a:p>
                      <a:r>
                        <a:rPr lang="sv-SE" sz="1400" dirty="0"/>
                        <a:t>Årsmöte för klubben</a:t>
                      </a:r>
                    </a:p>
                    <a:p>
                      <a:endParaRPr lang="sv-SE" sz="1400" dirty="0"/>
                    </a:p>
                    <a:p>
                      <a:r>
                        <a:rPr lang="sv-SE" sz="1400" dirty="0"/>
                        <a:t>Anmälan till </a:t>
                      </a:r>
                      <a:r>
                        <a:rPr lang="sv-SE" sz="1400" dirty="0" err="1"/>
                        <a:t>Juloka</a:t>
                      </a:r>
                      <a:r>
                        <a:rPr lang="sv-SE" sz="1400" dirty="0"/>
                        <a:t> 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Anmälan O-ringen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21/3- Hjortnatta, Hjo</a:t>
                      </a:r>
                    </a:p>
                    <a:p>
                      <a:r>
                        <a:rPr lang="sv-SE" sz="1400" dirty="0"/>
                        <a:t>20/3 – POL, </a:t>
                      </a:r>
                      <a:r>
                        <a:rPr lang="sv-SE" sz="1400" dirty="0" err="1"/>
                        <a:t>Ryda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25/3- Natt KM, </a:t>
                      </a:r>
                      <a:r>
                        <a:rPr lang="sv-SE" sz="1400" dirty="0" err="1"/>
                        <a:t>Kullingshof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27/3 POL, </a:t>
                      </a:r>
                      <a:r>
                        <a:rPr lang="sv-SE" sz="1400" dirty="0" err="1"/>
                        <a:t>Tiavad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30/3 – SM Ultra lång, Nyköping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15/4- POL, Lerdala</a:t>
                      </a:r>
                    </a:p>
                    <a:p>
                      <a:r>
                        <a:rPr lang="sv-SE" sz="1400" u="sng" dirty="0" err="1"/>
                        <a:t>Five</a:t>
                      </a:r>
                      <a:r>
                        <a:rPr lang="sv-SE" sz="1400" u="sng" dirty="0"/>
                        <a:t>-o:</a:t>
                      </a:r>
                    </a:p>
                    <a:p>
                      <a:r>
                        <a:rPr lang="sv-SE" sz="1400" dirty="0"/>
                        <a:t>17/4 – Häxjakten, Skara</a:t>
                      </a:r>
                    </a:p>
                    <a:p>
                      <a:r>
                        <a:rPr lang="sv-SE" sz="1400" dirty="0"/>
                        <a:t>18/4 – Kortfredagen, </a:t>
                      </a:r>
                      <a:r>
                        <a:rPr lang="sv-SE" sz="1400" dirty="0" err="1"/>
                        <a:t>Vändersborg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19/4 – Öjetrampen, Nossebro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20/4 – </a:t>
                      </a:r>
                      <a:r>
                        <a:rPr lang="sv-SE" sz="1400" dirty="0" err="1"/>
                        <a:t>Bohudlunken</a:t>
                      </a:r>
                      <a:r>
                        <a:rPr lang="sv-SE" sz="1400" dirty="0"/>
                        <a:t>, Uddevalla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15/5- POL, Karlsborg</a:t>
                      </a:r>
                    </a:p>
                    <a:p>
                      <a:r>
                        <a:rPr lang="sv-SE" sz="1400" dirty="0"/>
                        <a:t>18/5- Bodasprinten, </a:t>
                      </a:r>
                      <a:r>
                        <a:rPr lang="sv-SE" sz="1400" dirty="0" err="1"/>
                        <a:t>Bredared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22/5- POL, Mellby</a:t>
                      </a:r>
                    </a:p>
                    <a:p>
                      <a:r>
                        <a:rPr lang="sv-SE" sz="1400" dirty="0"/>
                        <a:t>25/5 – DM Sprint + Stafett, </a:t>
                      </a:r>
                      <a:r>
                        <a:rPr lang="sv-SE" sz="1400" dirty="0" err="1"/>
                        <a:t>Orinto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27/5- POL, Tibro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29/5 - Gemensamt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KretsMästerskap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LVSK, </a:t>
                      </a:r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12/6- POL, Folkabo </a:t>
                      </a:r>
                    </a:p>
                    <a:p>
                      <a:r>
                        <a:rPr lang="sv-SE" sz="1400" dirty="0"/>
                        <a:t>17/6- POL, Mariestad</a:t>
                      </a:r>
                    </a:p>
                    <a:p>
                      <a:r>
                        <a:rPr lang="sv-SE" sz="1400" dirty="0"/>
                        <a:t>20-22/6- World cup, Idre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739684"/>
                  </a:ext>
                </a:extLst>
              </a:tr>
              <a:tr h="1978606">
                <a:tc>
                  <a:txBody>
                    <a:bodyPr/>
                    <a:lstStyle/>
                    <a:p>
                      <a:r>
                        <a:rPr lang="sv-SE" sz="1400" dirty="0"/>
                        <a:t>IK Gandvik:</a:t>
                      </a:r>
                    </a:p>
                    <a:p>
                      <a:r>
                        <a:rPr lang="sv-SE" sz="1400" dirty="0"/>
                        <a:t>Start planering för årets tävlingar </a:t>
                      </a:r>
                    </a:p>
                    <a:p>
                      <a:r>
                        <a:rPr lang="sv-SE" sz="1400" dirty="0"/>
                        <a:t>Vinter träning,</a:t>
                      </a:r>
                    </a:p>
                    <a:p>
                      <a:r>
                        <a:rPr lang="sv-SE" sz="1400" dirty="0"/>
                        <a:t>MER-träning, tisdagar hälsostudion, onsdagar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21/4 – Vikingaträffen, Trollhättan</a:t>
                      </a:r>
                    </a:p>
                    <a:p>
                      <a:r>
                        <a:rPr lang="sv-SE" sz="1400" dirty="0"/>
                        <a:t>24/4- POL, </a:t>
                      </a:r>
                      <a:r>
                        <a:rPr lang="sv-SE" sz="1400" dirty="0" err="1"/>
                        <a:t>Gökhem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26/4 – Traneträffen, Tranemo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27/4 – </a:t>
                      </a:r>
                      <a:r>
                        <a:rPr lang="sv-SE" sz="1400" dirty="0" err="1"/>
                        <a:t>Mariestadsmedeln</a:t>
                      </a:r>
                      <a:endParaRPr lang="sv-SE" sz="14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29/4- POL, Hjo</a:t>
                      </a:r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30/5- </a:t>
                      </a:r>
                      <a:r>
                        <a:rPr lang="sv-SE" sz="1400" dirty="0" err="1"/>
                        <a:t>PreO</a:t>
                      </a:r>
                      <a:r>
                        <a:rPr lang="sv-SE" sz="1400" dirty="0"/>
                        <a:t> – Vänersborg</a:t>
                      </a:r>
                    </a:p>
                    <a:p>
                      <a:r>
                        <a:rPr lang="sv-SE" sz="1400" dirty="0"/>
                        <a:t>31/5 -  </a:t>
                      </a:r>
                      <a:r>
                        <a:rPr lang="sv-SE" sz="1400" dirty="0" err="1"/>
                        <a:t>PreO</a:t>
                      </a:r>
                      <a:r>
                        <a:rPr lang="sv-SE" sz="1400" dirty="0"/>
                        <a:t> – Uddevalla</a:t>
                      </a:r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280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4753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F864A2AE-1CCA-881F-9DC1-FF6573D015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20970"/>
              </p:ext>
            </p:extLst>
          </p:nvPr>
        </p:nvGraphicFramePr>
        <p:xfrm>
          <a:off x="0" y="2"/>
          <a:ext cx="12192000" cy="68580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33543615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5114305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25428789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19397569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14672973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040114395"/>
                    </a:ext>
                  </a:extLst>
                </a:gridCol>
              </a:tblGrid>
              <a:tr h="395336">
                <a:tc gridSpan="6">
                  <a:txBody>
                    <a:bodyPr/>
                    <a:lstStyle/>
                    <a:p>
                      <a:pPr algn="ctr"/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Året 2025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FE9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67E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042993"/>
                  </a:ext>
                </a:extLst>
              </a:tr>
              <a:tr h="453546"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Juli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Augusti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September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Oktober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FE9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November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67E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December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225172"/>
                  </a:ext>
                </a:extLst>
              </a:tr>
              <a:tr h="1923974">
                <a:tc>
                  <a:txBody>
                    <a:bodyPr/>
                    <a:lstStyle/>
                    <a:p>
                      <a:r>
                        <a:rPr lang="sv-SE" sz="1400" u="sng" dirty="0"/>
                        <a:t>5-kvällars: 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Gandvik 3/7, Främmestad 8/7,  </a:t>
                      </a:r>
                    </a:p>
                    <a:p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Istrum 10/7, </a:t>
                      </a:r>
                      <a:b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Ryda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15/7,  </a:t>
                      </a:r>
                    </a:p>
                    <a:p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Klyftamo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17/7 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1-2/8 – </a:t>
                      </a:r>
                      <a:r>
                        <a:rPr lang="sv-SE" sz="1400" dirty="0" err="1"/>
                        <a:t>UtioMila</a:t>
                      </a:r>
                      <a:r>
                        <a:rPr lang="sv-SE" sz="1400" dirty="0"/>
                        <a:t>, Skövde </a:t>
                      </a:r>
                    </a:p>
                    <a:p>
                      <a:r>
                        <a:rPr lang="sv-SE" sz="1400" dirty="0"/>
                        <a:t>2-3/8 – </a:t>
                      </a:r>
                      <a:r>
                        <a:rPr lang="sv-SE" sz="1400" dirty="0" err="1"/>
                        <a:t>Billingemedeln</a:t>
                      </a:r>
                      <a:r>
                        <a:rPr lang="sv-SE" sz="1400" dirty="0"/>
                        <a:t> dag 1 + 2</a:t>
                      </a:r>
                    </a:p>
                    <a:p>
                      <a:endParaRPr lang="sv-SE" sz="1400" dirty="0"/>
                    </a:p>
                    <a:p>
                      <a:r>
                        <a:rPr lang="sv-SE" sz="1400" dirty="0"/>
                        <a:t>9/8 – Skaraborgsmästerskap Sprint, </a:t>
                      </a:r>
                      <a:r>
                        <a:rPr lang="sv-SE" sz="1400" dirty="0" err="1"/>
                        <a:t>klyftamo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10/8 – Hjo endagars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6/9 – DM Medel, </a:t>
                      </a:r>
                      <a:r>
                        <a:rPr lang="sv-SE" sz="1400" dirty="0" err="1"/>
                        <a:t>Bredareds</a:t>
                      </a:r>
                      <a:r>
                        <a:rPr lang="sv-SE" sz="1400" dirty="0"/>
                        <a:t> IF</a:t>
                      </a:r>
                    </a:p>
                    <a:p>
                      <a:r>
                        <a:rPr lang="sv-SE" sz="1400" dirty="0"/>
                        <a:t>7/9 – DM Stafett, Hestra</a:t>
                      </a:r>
                    </a:p>
                    <a:p>
                      <a:r>
                        <a:rPr lang="sv-SE" sz="1400" dirty="0"/>
                        <a:t>13/9 – </a:t>
                      </a:r>
                      <a:r>
                        <a:rPr lang="sv-SE" sz="1400" dirty="0" err="1"/>
                        <a:t>Bacho</a:t>
                      </a:r>
                      <a:r>
                        <a:rPr lang="sv-SE" sz="1400" dirty="0"/>
                        <a:t> cup, Lidköping </a:t>
                      </a:r>
                    </a:p>
                    <a:p>
                      <a:r>
                        <a:rPr lang="sv-SE" sz="1400" dirty="0"/>
                        <a:t>14/9 – </a:t>
                      </a:r>
                      <a:r>
                        <a:rPr lang="sv-SE" sz="1400" dirty="0" err="1"/>
                        <a:t>Bacho</a:t>
                      </a:r>
                      <a:r>
                        <a:rPr lang="sv-SE" sz="1400" dirty="0"/>
                        <a:t> cup stafett, Lidköping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4/10 – Öka </a:t>
                      </a:r>
                      <a:r>
                        <a:rPr lang="sv-SE" sz="1400" dirty="0" err="1"/>
                        <a:t>farta</a:t>
                      </a:r>
                      <a:r>
                        <a:rPr lang="sv-SE" sz="1400" dirty="0"/>
                        <a:t>, medel Skaraborgsmästerskap, Tidaholm </a:t>
                      </a:r>
                    </a:p>
                    <a:p>
                      <a:endParaRPr lang="sv-SE" sz="1400" dirty="0"/>
                    </a:p>
                    <a:p>
                      <a:r>
                        <a:rPr lang="sv-SE" sz="1400" dirty="0"/>
                        <a:t>11-12/10 – 25-manna, Vaxholm, </a:t>
                      </a:r>
                      <a:r>
                        <a:rPr lang="sv-SE" sz="1400" dirty="0" err="1"/>
                        <a:t>Sockholm</a:t>
                      </a:r>
                      <a:r>
                        <a:rPr lang="sv-SE" sz="1400" dirty="0"/>
                        <a:t>,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O-event i Borås:</a:t>
                      </a:r>
                    </a:p>
                    <a:p>
                      <a:r>
                        <a:rPr lang="sv-SE" sz="1400" dirty="0"/>
                        <a:t>7/11- Sprint by </a:t>
                      </a:r>
                      <a:r>
                        <a:rPr lang="sv-SE" sz="1400" dirty="0" err="1"/>
                        <a:t>night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8/11- </a:t>
                      </a:r>
                      <a:r>
                        <a:rPr lang="sv-SE" sz="1400" dirty="0" err="1"/>
                        <a:t>Downhill</a:t>
                      </a:r>
                      <a:endParaRPr lang="sv-SE" sz="1400" dirty="0"/>
                    </a:p>
                    <a:p>
                      <a:r>
                        <a:rPr lang="sv-SE" sz="1400" dirty="0"/>
                        <a:t>9/11- </a:t>
                      </a:r>
                      <a:r>
                        <a:rPr lang="sv-SE" sz="1400" dirty="0" err="1"/>
                        <a:t>Zoorientering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Skinkorienteringen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513948"/>
                  </a:ext>
                </a:extLst>
              </a:tr>
              <a:tr h="1021286">
                <a:tc>
                  <a:txBody>
                    <a:bodyPr/>
                    <a:lstStyle/>
                    <a:p>
                      <a:r>
                        <a:rPr lang="sv-SE" sz="1400" dirty="0"/>
                        <a:t>8-10/7 – Gotlands 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           3-dagars</a:t>
                      </a:r>
                    </a:p>
                    <a:p>
                      <a:r>
                        <a:rPr lang="sv-SE" sz="1400" dirty="0"/>
                        <a:t>11-13/7 – Halland </a:t>
                      </a:r>
                      <a:br>
                        <a:rPr lang="sv-SE" sz="1400" dirty="0"/>
                      </a:br>
                      <a:r>
                        <a:rPr lang="sv-SE" sz="1400" dirty="0"/>
                        <a:t>           3-dagars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16/8 – SM Sprint, Växjö</a:t>
                      </a:r>
                    </a:p>
                    <a:p>
                      <a:r>
                        <a:rPr lang="sv-SE" sz="1400" dirty="0"/>
                        <a:t>16-17/8 – Ostlöpet, Falköping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Kretssprint av Istrum den 16/9</a:t>
                      </a:r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657274"/>
                  </a:ext>
                </a:extLst>
              </a:tr>
              <a:tr h="1021286">
                <a:tc>
                  <a:txBody>
                    <a:bodyPr/>
                    <a:lstStyle/>
                    <a:p>
                      <a:r>
                        <a:rPr lang="sv-SE" sz="1400" dirty="0"/>
                        <a:t>V.30 </a:t>
                      </a:r>
                    </a:p>
                    <a:p>
                      <a:r>
                        <a:rPr lang="sv-SE" sz="1400" dirty="0" err="1"/>
                        <a:t>O-Ringen</a:t>
                      </a:r>
                      <a:r>
                        <a:rPr lang="sv-SE" sz="1400" dirty="0"/>
                        <a:t> Jönköping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24/8 – Hjortsöndan, Hjo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19/9 – DM Natt, OK Räven</a:t>
                      </a:r>
                    </a:p>
                    <a:p>
                      <a:r>
                        <a:rPr lang="sv-SE" sz="1400" dirty="0"/>
                        <a:t>21/9 – DM Lång, Rydboholms 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739684"/>
                  </a:ext>
                </a:extLst>
              </a:tr>
              <a:tr h="1021286">
                <a:tc>
                  <a:txBody>
                    <a:bodyPr/>
                    <a:lstStyle/>
                    <a:p>
                      <a:r>
                        <a:rPr lang="sv-SE" sz="1400" dirty="0"/>
                        <a:t>28-30/7 – Ok Hällens 3-dagars, Nyköping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26/9 – Skaraborgsnatt, OK skogsstjärnan </a:t>
                      </a:r>
                    </a:p>
                    <a:p>
                      <a:r>
                        <a:rPr lang="sv-SE" sz="1400" dirty="0"/>
                        <a:t>28/9 – Ulricehamn </a:t>
                      </a:r>
                      <a:r>
                        <a:rPr lang="sv-SE" sz="1400" dirty="0" err="1"/>
                        <a:t>medeln</a:t>
                      </a:r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8280511"/>
                  </a:ext>
                </a:extLst>
              </a:tr>
              <a:tr h="1021286"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Kalve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aka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 Kretsstafett av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Ryda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den 30/8</a:t>
                      </a:r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Gemensamt </a:t>
                      </a:r>
                      <a:r>
                        <a:rPr lang="sv-SE" sz="1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KretsMästerskap</a:t>
                      </a:r>
                      <a:r>
                        <a:rPr lang="sv-SE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LVSK, torsdag 29/5</a:t>
                      </a:r>
                      <a:endParaRPr lang="sv-SE" sz="1400" dirty="0"/>
                    </a:p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0632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608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476</Words>
  <Application>Microsoft Office PowerPoint</Application>
  <PresentationFormat>Bredbild</PresentationFormat>
  <Paragraphs>114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Anna Andersson</dc:creator>
  <cp:lastModifiedBy>Anna Andersson</cp:lastModifiedBy>
  <cp:revision>1</cp:revision>
  <dcterms:created xsi:type="dcterms:W3CDTF">2024-11-25T19:45:41Z</dcterms:created>
  <dcterms:modified xsi:type="dcterms:W3CDTF">2024-12-02T18:51:56Z</dcterms:modified>
</cp:coreProperties>
</file>